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4" r:id="rId4"/>
    <p:sldId id="315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316" r:id="rId35"/>
    <p:sldId id="297" r:id="rId36"/>
    <p:sldId id="31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8" r:id="rId5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02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48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48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88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04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68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71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71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1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14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11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1B4DB-E326-4086-A910-59F85873A167}" type="datetimeFigureOut">
              <a:rPr lang="de-DE" smtClean="0"/>
              <a:t>20.11.2016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34473-BC88-49FB-ADAD-B874113A7C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23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Schriftliche Multiplikation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6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4 * 4 + 2 = 18, 8 schreiben, 1 schreiben </a:t>
            </a:r>
            <a:endParaRPr lang="de-DE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39119"/>
            <a:ext cx="57150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1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48644"/>
            <a:ext cx="57054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0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43881"/>
            <a:ext cx="57054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0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48644"/>
            <a:ext cx="57054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1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48644"/>
            <a:ext cx="57054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48644"/>
            <a:ext cx="5715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5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7" y="1834356"/>
            <a:ext cx="57245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3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48644"/>
            <a:ext cx="57054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9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53406"/>
            <a:ext cx="57054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3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53406"/>
            <a:ext cx="57054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6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Schriftliche Multiplikation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Aufgabe:</a:t>
            </a:r>
          </a:p>
          <a:p>
            <a:r>
              <a:rPr lang="de-DE" sz="2800" dirty="0" smtClean="0"/>
              <a:t>Berechne die Aufgabe 45287 * 42286 schriftlich!</a:t>
            </a:r>
          </a:p>
          <a:p>
            <a:r>
              <a:rPr lang="de-DE" sz="2800" dirty="0" smtClean="0"/>
              <a:t>Dazu schreibst du die Aufgabe auf ein Kästchenpapier, und zwar </a:t>
            </a:r>
            <a:r>
              <a:rPr lang="de-DE" sz="2800" dirty="0" smtClean="0"/>
              <a:t>bekommt </a:t>
            </a:r>
            <a:r>
              <a:rPr lang="de-DE" sz="2800" dirty="0" smtClean="0"/>
              <a:t>jede Ziffer ein eigenes Kästchen.</a:t>
            </a:r>
          </a:p>
          <a:p>
            <a:endParaRPr lang="de-DE" sz="2800" dirty="0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88" y="4293096"/>
            <a:ext cx="56864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89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48644"/>
            <a:ext cx="56959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58169"/>
            <a:ext cx="569595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0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39119"/>
            <a:ext cx="569595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37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43881"/>
            <a:ext cx="5715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39119"/>
            <a:ext cx="57150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63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53406"/>
            <a:ext cx="57054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3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824831"/>
            <a:ext cx="573405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8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20069"/>
            <a:ext cx="57150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4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820069"/>
            <a:ext cx="573405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01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7" y="1829594"/>
            <a:ext cx="57245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6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Schriftliche Multiplikation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Aufgabe:</a:t>
            </a:r>
          </a:p>
          <a:p>
            <a:r>
              <a:rPr lang="de-DE" sz="2800" dirty="0" smtClean="0"/>
              <a:t>Berechne die Aufgabe 45287 * 42286 schriftlich!</a:t>
            </a:r>
          </a:p>
          <a:p>
            <a:r>
              <a:rPr lang="de-DE" sz="2800" dirty="0" smtClean="0"/>
              <a:t>Dazu schreibst du die Aufgabe auf ein Kästchenpapier, und zwar </a:t>
            </a:r>
            <a:r>
              <a:rPr lang="de-DE" sz="2800" dirty="0" smtClean="0"/>
              <a:t>bekommt </a:t>
            </a:r>
            <a:r>
              <a:rPr lang="de-DE" sz="2800" dirty="0" smtClean="0"/>
              <a:t>jede Ziffer ein eigenes Kästchen.</a:t>
            </a:r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r>
              <a:rPr lang="de-DE" sz="2800" dirty="0" smtClean="0"/>
              <a:t>Strich drunter – Vorbereitung fertig.</a:t>
            </a:r>
          </a:p>
          <a:p>
            <a:endParaRPr lang="de-DE" sz="2800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877" y="4289258"/>
            <a:ext cx="5705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5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58169"/>
            <a:ext cx="569595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4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7" y="1834356"/>
            <a:ext cx="57245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58169"/>
            <a:ext cx="569595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4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48644"/>
            <a:ext cx="56959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8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Wenn du möchtest, kannst du die leeren Felder mit 0 auffüllen.</a:t>
            </a:r>
            <a:endParaRPr lang="de-DE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48644"/>
            <a:ext cx="56959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4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Wenn du möchtest, kannst du die leeren Felder mit 0 auffüllen.</a:t>
            </a:r>
            <a:endParaRPr lang="de-DE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829594"/>
            <a:ext cx="57340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1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Dann einfach addieren…</a:t>
            </a:r>
            <a:endParaRPr lang="de-DE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829594"/>
            <a:ext cx="57340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2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39119"/>
            <a:ext cx="57054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4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48644"/>
            <a:ext cx="56959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0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20069"/>
            <a:ext cx="570547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3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8800" dirty="0" smtClean="0"/>
              <a:t>Jetzt geht’s los !!!</a:t>
            </a:r>
            <a:endParaRPr lang="de-DE" sz="8800" dirty="0"/>
          </a:p>
        </p:txBody>
      </p:sp>
    </p:spTree>
    <p:extLst>
      <p:ext uri="{BB962C8B-B14F-4D97-AF65-F5344CB8AC3E}">
        <p14:creationId xmlns:p14="http://schemas.microsoft.com/office/powerpoint/2010/main" val="24703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43881"/>
            <a:ext cx="5715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9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39119"/>
            <a:ext cx="57054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6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824831"/>
            <a:ext cx="573405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6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43881"/>
            <a:ext cx="57054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3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43881"/>
            <a:ext cx="5715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3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48644"/>
            <a:ext cx="57054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0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43881"/>
            <a:ext cx="5715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0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29594"/>
            <a:ext cx="57150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7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34356"/>
            <a:ext cx="57150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3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39119"/>
            <a:ext cx="57150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7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Beachte: Beginne immer unter der Zahl, mit der du rechnest!</a:t>
            </a:r>
            <a:endParaRPr lang="de-DE" sz="2400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843881"/>
            <a:ext cx="57340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2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7" y="1839119"/>
            <a:ext cx="56864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7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53406"/>
            <a:ext cx="56959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5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53406"/>
            <a:ext cx="57054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5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4800" dirty="0" smtClean="0"/>
          </a:p>
          <a:p>
            <a:pPr marL="0" indent="0">
              <a:buNone/>
            </a:pPr>
            <a:r>
              <a:rPr lang="de-DE" sz="4700" dirty="0" smtClean="0"/>
              <a:t>45.287 * 42.286 = </a:t>
            </a:r>
            <a:r>
              <a:rPr lang="de-DE" sz="4700" u="sng" dirty="0" smtClean="0"/>
              <a:t>1.915.006.082</a:t>
            </a:r>
            <a:endParaRPr lang="de-DE" sz="4700" u="sng" dirty="0"/>
          </a:p>
        </p:txBody>
      </p:sp>
    </p:spTree>
    <p:extLst>
      <p:ext uri="{BB962C8B-B14F-4D97-AF65-F5344CB8AC3E}">
        <p14:creationId xmlns:p14="http://schemas.microsoft.com/office/powerpoint/2010/main" val="36730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 * 7 = 28, 8 schreiben, 2 merken</a:t>
            </a:r>
            <a:endParaRPr lang="de-DE" dirty="0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53406"/>
            <a:ext cx="57054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4 * 8 + 2 = 34, 4 schreiben, 3 merken </a:t>
            </a:r>
            <a:endParaRPr lang="de-DE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48644"/>
            <a:ext cx="57054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1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4 * 2 + 3 = 11, 1 schreiben, 1 merken </a:t>
            </a:r>
            <a:endParaRPr lang="de-DE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858169"/>
            <a:ext cx="569595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1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4 * 5 + 1 = 21, 1 schreiben, 2 merken </a:t>
            </a:r>
            <a:endParaRPr lang="de-DE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853406"/>
            <a:ext cx="57054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8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Bildschirmpräsentation (4:3)</PresentationFormat>
  <Paragraphs>28</Paragraphs>
  <Slides>53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53</vt:i4>
      </vt:variant>
    </vt:vector>
  </HeadingPairs>
  <TitlesOfParts>
    <vt:vector size="54" baseType="lpstr">
      <vt:lpstr>Larissa</vt:lpstr>
      <vt:lpstr>Schriftliche Multiplikation</vt:lpstr>
      <vt:lpstr>Schriftliche Multiplikation</vt:lpstr>
      <vt:lpstr>Schriftliche Multiplikation</vt:lpstr>
      <vt:lpstr>PowerPoint-Präsentation</vt:lpstr>
      <vt:lpstr>Beachte: Beginne immer unter der Zahl, mit der du rechnest!</vt:lpstr>
      <vt:lpstr>4 * 7 = 28, 8 schreiben, 2 merken</vt:lpstr>
      <vt:lpstr>4 * 8 + 2 = 34, 4 schreiben, 3 merken </vt:lpstr>
      <vt:lpstr>4 * 2 + 3 = 11, 1 schreiben, 1 merken </vt:lpstr>
      <vt:lpstr>4 * 5 + 1 = 21, 1 schreiben, 2 merken </vt:lpstr>
      <vt:lpstr>4 * 4 + 2 = 18, 8 schreiben, 1 schreiben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Wenn du möchtest, kannst du die leeren Felder mit 0 auffüllen.</vt:lpstr>
      <vt:lpstr>Wenn du möchtest, kannst du die leeren Felder mit 0 auffüllen.</vt:lpstr>
      <vt:lpstr>Dann einfach addieren…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Lösung: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Schriftliche Multiplikation</dc:title>
  <dc:creator>test</dc:creator>
  <cp:lastModifiedBy>test</cp:lastModifiedBy>
  <cp:revision>5</cp:revision>
  <dcterms:created xsi:type="dcterms:W3CDTF">2016-11-20T14:33:26Z</dcterms:created>
  <dcterms:modified xsi:type="dcterms:W3CDTF">2016-11-20T15:23:47Z</dcterms:modified>
</cp:coreProperties>
</file>